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sldIdLst>
    <p:sldId id="256" r:id="rId5"/>
    <p:sldId id="277" r:id="rId6"/>
    <p:sldId id="257" r:id="rId7"/>
    <p:sldId id="274" r:id="rId8"/>
    <p:sldId id="275" r:id="rId9"/>
    <p:sldId id="276" r:id="rId10"/>
    <p:sldId id="278" r:id="rId11"/>
  </p:sldIdLst>
  <p:sldSz cx="9144000" cy="5143500" type="screen16x9"/>
  <p:notesSz cx="6858000" cy="9144000"/>
  <p:defaultTextStyle>
    <a:defPPr>
      <a:defRPr lang="en-US"/>
    </a:defPPr>
    <a:lvl1pPr algn="l" defTabSz="4556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-134938" algn="l" defTabSz="4556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-269875" algn="l" defTabSz="4556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-404813" algn="l" defTabSz="4556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-541338" algn="l" defTabSz="4556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4C54A1"/>
    <a:srgbClr val="52AE30"/>
    <a:srgbClr val="626262"/>
    <a:srgbClr val="006539"/>
    <a:srgbClr val="E84C05"/>
    <a:srgbClr val="009999"/>
    <a:srgbClr val="2198D5"/>
    <a:srgbClr val="791D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73" autoAdjust="0"/>
    <p:restoredTop sz="94686" autoAdjust="0"/>
  </p:normalViewPr>
  <p:slideViewPr>
    <p:cSldViewPr snapToGrid="0" snapToObjects="1">
      <p:cViewPr varScale="1">
        <p:scale>
          <a:sx n="143" d="100"/>
          <a:sy n="143" d="100"/>
        </p:scale>
        <p:origin x="-630" y="-90"/>
      </p:cViewPr>
      <p:guideLst>
        <p:guide orient="horz" pos="582"/>
        <p:guide pos="195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9" d="100"/>
          <a:sy n="89" d="100"/>
        </p:scale>
        <p:origin x="-3834" y="-120"/>
      </p:cViewPr>
      <p:guideLst>
        <p:guide orient="horz" pos="2880"/>
        <p:guide pos="2160"/>
      </p:guideLst>
    </p:cSldViewPr>
  </p:notesViewPr>
  <p:gridSpacing cx="360045" cy="36004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09D0A8-862E-45A7-958C-E20D2DFF85A1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2C180-101A-4218-BDD0-C97B31E0F0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84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" y="756001"/>
            <a:ext cx="8892000" cy="1102519"/>
          </a:xfrm>
        </p:spPr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8000" y="1858520"/>
            <a:ext cx="8618932" cy="2667761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dirty="0" err="1" smtClean="0"/>
              <a:t>Click</a:t>
            </a:r>
            <a:r>
              <a:rPr lang="hu-HU" dirty="0" smtClean="0"/>
              <a:t> </a:t>
            </a:r>
            <a:r>
              <a:rPr lang="hu-HU" dirty="0" err="1" smtClean="0"/>
              <a:t>to</a:t>
            </a:r>
            <a:r>
              <a:rPr lang="hu-HU" dirty="0" smtClean="0"/>
              <a:t> </a:t>
            </a:r>
            <a:r>
              <a:rPr lang="hu-HU" dirty="0" err="1" smtClean="0"/>
              <a:t>edit</a:t>
            </a:r>
            <a:r>
              <a:rPr lang="hu-HU" dirty="0" smtClean="0"/>
              <a:t> Master </a:t>
            </a:r>
            <a:r>
              <a:rPr lang="hu-HU" dirty="0" err="1" smtClean="0"/>
              <a:t>subtitle</a:t>
            </a:r>
            <a:r>
              <a:rPr lang="hu-HU" dirty="0" smtClean="0"/>
              <a:t> </a:t>
            </a:r>
            <a:r>
              <a:rPr lang="hu-HU" dirty="0" err="1" smtClean="0"/>
              <a:t>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641B2-EE42-4B1C-9177-62606FB608AD}" type="datetimeFigureOut">
              <a:rPr lang="en-US"/>
              <a:pPr>
                <a:defRPr/>
              </a:pPr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88BC7-FC78-4ED9-80A7-F788C2AE02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56000"/>
            <a:ext cx="8892000" cy="1011150"/>
          </a:xfrm>
        </p:spPr>
        <p:txBody>
          <a:bodyPr/>
          <a:lstStyle/>
          <a:p>
            <a:r>
              <a:rPr lang="hu-HU" dirty="0" err="1" smtClean="0"/>
              <a:t>Click</a:t>
            </a:r>
            <a:r>
              <a:rPr lang="hu-HU" dirty="0" smtClean="0"/>
              <a:t> </a:t>
            </a:r>
            <a:r>
              <a:rPr lang="hu-HU" dirty="0" err="1" smtClean="0"/>
              <a:t>to</a:t>
            </a:r>
            <a:r>
              <a:rPr lang="hu-HU" dirty="0" smtClean="0"/>
              <a:t> </a:t>
            </a:r>
            <a:r>
              <a:rPr lang="hu-HU" dirty="0" err="1" smtClean="0"/>
              <a:t>edit</a:t>
            </a:r>
            <a:r>
              <a:rPr lang="hu-HU" dirty="0" smtClean="0"/>
              <a:t> Master </a:t>
            </a:r>
            <a:r>
              <a:rPr lang="hu-HU" dirty="0" err="1" smtClean="0"/>
              <a:t>title</a:t>
            </a:r>
            <a:r>
              <a:rPr lang="hu-HU" dirty="0" smtClean="0"/>
              <a:t> </a:t>
            </a:r>
            <a:r>
              <a:rPr lang="hu-HU" dirty="0" err="1" smtClean="0"/>
              <a:t>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000" y="1767152"/>
            <a:ext cx="8229600" cy="3578273"/>
          </a:xfrm>
        </p:spPr>
        <p:txBody>
          <a:bodyPr/>
          <a:lstStyle/>
          <a:p>
            <a:pPr lvl="0"/>
            <a:r>
              <a:rPr lang="hu-HU" dirty="0" err="1" smtClean="0"/>
              <a:t>Click</a:t>
            </a:r>
            <a:r>
              <a:rPr lang="hu-HU" dirty="0" smtClean="0"/>
              <a:t> </a:t>
            </a:r>
            <a:r>
              <a:rPr lang="hu-HU" dirty="0" err="1" smtClean="0"/>
              <a:t>to</a:t>
            </a:r>
            <a:r>
              <a:rPr lang="hu-HU" dirty="0" smtClean="0"/>
              <a:t> </a:t>
            </a:r>
            <a:r>
              <a:rPr lang="hu-HU" dirty="0" err="1" smtClean="0"/>
              <a:t>edit</a:t>
            </a:r>
            <a:r>
              <a:rPr lang="hu-HU" dirty="0" smtClean="0"/>
              <a:t> Master text </a:t>
            </a:r>
            <a:r>
              <a:rPr lang="hu-HU" dirty="0" err="1" smtClean="0"/>
              <a:t>styles</a:t>
            </a:r>
            <a:endParaRPr lang="hu-HU" dirty="0" smtClean="0"/>
          </a:p>
          <a:p>
            <a:pPr lvl="1"/>
            <a:r>
              <a:rPr lang="hu-HU" dirty="0" err="1" smtClean="0"/>
              <a:t>Second</a:t>
            </a:r>
            <a:r>
              <a:rPr lang="hu-HU" dirty="0" smtClean="0"/>
              <a:t> </a:t>
            </a:r>
            <a:r>
              <a:rPr lang="hu-HU" dirty="0" err="1" smtClean="0"/>
              <a:t>level</a:t>
            </a:r>
            <a:endParaRPr lang="hu-HU" dirty="0" smtClean="0"/>
          </a:p>
          <a:p>
            <a:pPr lvl="2"/>
            <a:r>
              <a:rPr lang="hu-HU" dirty="0" err="1" smtClean="0"/>
              <a:t>Third</a:t>
            </a:r>
            <a:r>
              <a:rPr lang="hu-HU" dirty="0" smtClean="0"/>
              <a:t> </a:t>
            </a:r>
            <a:r>
              <a:rPr lang="hu-HU" dirty="0" err="1" smtClean="0"/>
              <a:t>level</a:t>
            </a:r>
            <a:endParaRPr lang="hu-HU" dirty="0" smtClean="0"/>
          </a:p>
          <a:p>
            <a:pPr lvl="3"/>
            <a:r>
              <a:rPr lang="hu-HU" dirty="0" err="1" smtClean="0"/>
              <a:t>Fourth</a:t>
            </a:r>
            <a:r>
              <a:rPr lang="hu-HU" dirty="0" smtClean="0"/>
              <a:t> </a:t>
            </a:r>
            <a:r>
              <a:rPr lang="hu-HU" dirty="0" err="1" smtClean="0"/>
              <a:t>level</a:t>
            </a:r>
            <a:endParaRPr lang="hu-HU" dirty="0" smtClean="0"/>
          </a:p>
          <a:p>
            <a:pPr lvl="4"/>
            <a:r>
              <a:rPr lang="hu-HU" dirty="0" err="1" smtClean="0"/>
              <a:t>Fifth</a:t>
            </a:r>
            <a:r>
              <a:rPr lang="hu-HU" dirty="0" smtClean="0"/>
              <a:t> </a:t>
            </a:r>
            <a:r>
              <a:rPr lang="hu-HU" dirty="0" err="1" smtClean="0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4BDA3-9C7F-4506-8597-FA0E038D95C3}" type="datetimeFigureOut">
              <a:rPr lang="en-US"/>
              <a:pPr>
                <a:defRPr/>
              </a:pPr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B77B8-B846-4F18-83AB-58CAD75DA6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000" y="275360"/>
            <a:ext cx="8661706" cy="29868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7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1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dirty="0" err="1" smtClean="0"/>
              <a:t>Click</a:t>
            </a:r>
            <a:r>
              <a:rPr lang="hu-HU" dirty="0" smtClean="0"/>
              <a:t> </a:t>
            </a:r>
            <a:r>
              <a:rPr lang="hu-HU" dirty="0" err="1" smtClean="0"/>
              <a:t>to</a:t>
            </a:r>
            <a:r>
              <a:rPr lang="hu-HU" dirty="0" smtClean="0"/>
              <a:t> </a:t>
            </a:r>
            <a:r>
              <a:rPr lang="hu-HU" dirty="0" err="1" smtClean="0"/>
              <a:t>edit</a:t>
            </a:r>
            <a:r>
              <a:rPr lang="hu-HU" dirty="0" smtClean="0"/>
              <a:t> Master text </a:t>
            </a:r>
            <a:r>
              <a:rPr lang="hu-HU" dirty="0" err="1" smtClean="0"/>
              <a:t>styles</a:t>
            </a:r>
            <a:endParaRPr lang="hu-HU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756000"/>
            <a:ext cx="8892000" cy="1011150"/>
          </a:xfrm>
        </p:spPr>
        <p:txBody>
          <a:bodyPr/>
          <a:lstStyle/>
          <a:p>
            <a:r>
              <a:rPr lang="hu-HU" dirty="0" err="1" smtClean="0"/>
              <a:t>Click</a:t>
            </a:r>
            <a:r>
              <a:rPr lang="hu-HU" dirty="0" smtClean="0"/>
              <a:t> </a:t>
            </a:r>
            <a:r>
              <a:rPr lang="hu-HU" dirty="0" err="1" smtClean="0"/>
              <a:t>to</a:t>
            </a:r>
            <a:r>
              <a:rPr lang="hu-HU" dirty="0" smtClean="0"/>
              <a:t> </a:t>
            </a:r>
            <a:r>
              <a:rPr lang="hu-HU" dirty="0" err="1" smtClean="0"/>
              <a:t>edit</a:t>
            </a:r>
            <a:r>
              <a:rPr lang="hu-HU" dirty="0" smtClean="0"/>
              <a:t> Master </a:t>
            </a:r>
            <a:r>
              <a:rPr lang="hu-HU" dirty="0" err="1" smtClean="0"/>
              <a:t>title</a:t>
            </a:r>
            <a:r>
              <a:rPr lang="hu-HU" dirty="0" smtClean="0"/>
              <a:t> </a:t>
            </a:r>
            <a:r>
              <a:rPr lang="hu-HU" dirty="0" err="1" smtClean="0"/>
              <a:t>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2F235-5211-42C7-817A-BFD280560E17}" type="datetimeFigureOut">
              <a:rPr lang="en-US"/>
              <a:pPr>
                <a:defRPr/>
              </a:pPr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EE037-F3A2-46F1-A1FA-A2A9832B83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56000"/>
            <a:ext cx="8892000" cy="1011150"/>
          </a:xfrm>
        </p:spPr>
        <p:txBody>
          <a:bodyPr/>
          <a:lstStyle/>
          <a:p>
            <a:r>
              <a:rPr lang="hu-HU" dirty="0" err="1" smtClean="0"/>
              <a:t>Click</a:t>
            </a:r>
            <a:r>
              <a:rPr lang="hu-HU" dirty="0" smtClean="0"/>
              <a:t> </a:t>
            </a:r>
            <a:r>
              <a:rPr lang="hu-HU" dirty="0" err="1" smtClean="0"/>
              <a:t>to</a:t>
            </a:r>
            <a:r>
              <a:rPr lang="hu-HU" dirty="0" smtClean="0"/>
              <a:t> </a:t>
            </a:r>
            <a:r>
              <a:rPr lang="hu-HU" dirty="0" err="1" smtClean="0"/>
              <a:t>edit</a:t>
            </a:r>
            <a:r>
              <a:rPr lang="hu-HU" dirty="0" smtClean="0"/>
              <a:t> Master </a:t>
            </a:r>
            <a:r>
              <a:rPr lang="hu-HU" dirty="0" err="1" smtClean="0"/>
              <a:t>title</a:t>
            </a:r>
            <a:r>
              <a:rPr lang="hu-HU" dirty="0" smtClean="0"/>
              <a:t> </a:t>
            </a:r>
            <a:r>
              <a:rPr lang="hu-HU" dirty="0" err="1" smtClean="0"/>
              <a:t>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6000" y="1767151"/>
            <a:ext cx="5773738" cy="47693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 err="1" smtClean="0"/>
              <a:t>Click</a:t>
            </a:r>
            <a:r>
              <a:rPr lang="hu-HU" dirty="0" smtClean="0"/>
              <a:t> </a:t>
            </a:r>
            <a:r>
              <a:rPr lang="hu-HU" dirty="0" err="1" smtClean="0"/>
              <a:t>to</a:t>
            </a:r>
            <a:r>
              <a:rPr lang="hu-HU" dirty="0" smtClean="0"/>
              <a:t> </a:t>
            </a:r>
            <a:r>
              <a:rPr lang="hu-HU" dirty="0" err="1" smtClean="0"/>
              <a:t>edit</a:t>
            </a:r>
            <a:r>
              <a:rPr lang="hu-HU" dirty="0" smtClean="0"/>
              <a:t> Master text </a:t>
            </a:r>
            <a:r>
              <a:rPr lang="hu-HU" dirty="0" err="1" smtClean="0"/>
              <a:t>styles</a:t>
            </a:r>
            <a:endParaRPr lang="hu-HU" dirty="0" smtClean="0"/>
          </a:p>
          <a:p>
            <a:pPr lvl="1"/>
            <a:r>
              <a:rPr lang="hu-HU" dirty="0" err="1" smtClean="0"/>
              <a:t>Second</a:t>
            </a:r>
            <a:r>
              <a:rPr lang="hu-HU" dirty="0" smtClean="0"/>
              <a:t> </a:t>
            </a:r>
            <a:r>
              <a:rPr lang="hu-HU" dirty="0" err="1" smtClean="0"/>
              <a:t>level</a:t>
            </a:r>
            <a:endParaRPr lang="hu-HU" dirty="0" smtClean="0"/>
          </a:p>
          <a:p>
            <a:pPr lvl="2"/>
            <a:r>
              <a:rPr lang="hu-HU" dirty="0" err="1" smtClean="0"/>
              <a:t>Third</a:t>
            </a:r>
            <a:r>
              <a:rPr lang="hu-HU" dirty="0" smtClean="0"/>
              <a:t> </a:t>
            </a:r>
            <a:r>
              <a:rPr lang="hu-HU" dirty="0" err="1" smtClean="0"/>
              <a:t>level</a:t>
            </a:r>
            <a:endParaRPr lang="hu-HU" dirty="0" smtClean="0"/>
          </a:p>
          <a:p>
            <a:pPr lvl="3"/>
            <a:r>
              <a:rPr lang="hu-HU" dirty="0" err="1" smtClean="0"/>
              <a:t>Fourth</a:t>
            </a:r>
            <a:r>
              <a:rPr lang="hu-HU" dirty="0" smtClean="0"/>
              <a:t> </a:t>
            </a:r>
            <a:r>
              <a:rPr lang="hu-HU" dirty="0" err="1" smtClean="0"/>
              <a:t>level</a:t>
            </a:r>
            <a:endParaRPr lang="hu-HU" dirty="0" smtClean="0"/>
          </a:p>
          <a:p>
            <a:pPr lvl="4"/>
            <a:r>
              <a:rPr lang="hu-HU" dirty="0" err="1" smtClean="0"/>
              <a:t>Fifth</a:t>
            </a:r>
            <a:r>
              <a:rPr lang="hu-HU" dirty="0" smtClean="0"/>
              <a:t> </a:t>
            </a:r>
            <a:r>
              <a:rPr lang="hu-HU" dirty="0" err="1" smtClean="0"/>
              <a:t>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B50B6-B656-400D-AC61-CB5B845B29EF}" type="datetimeFigureOut">
              <a:rPr lang="en-US"/>
              <a:pPr>
                <a:defRPr/>
              </a:pPr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C5A5C-4FED-44EB-8421-2802243A44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4814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4" indent="0">
              <a:buNone/>
              <a:defRPr sz="2000" b="1"/>
            </a:lvl2pPr>
            <a:lvl3pPr marL="914287" indent="0">
              <a:buNone/>
              <a:defRPr sz="1800" b="1"/>
            </a:lvl3pPr>
            <a:lvl4pPr marL="1371431" indent="0">
              <a:buNone/>
              <a:defRPr sz="1600" b="1"/>
            </a:lvl4pPr>
            <a:lvl5pPr marL="1828575" indent="0">
              <a:buNone/>
              <a:defRPr sz="1600" b="1"/>
            </a:lvl5pPr>
            <a:lvl6pPr marL="2285719" indent="0">
              <a:buNone/>
              <a:defRPr sz="1600" b="1"/>
            </a:lvl6pPr>
            <a:lvl7pPr marL="2742862" indent="0">
              <a:buNone/>
              <a:defRPr sz="1600" b="1"/>
            </a:lvl7pPr>
            <a:lvl8pPr marL="3200006" indent="0">
              <a:buNone/>
              <a:defRPr sz="1600" b="1"/>
            </a:lvl8pPr>
            <a:lvl9pPr marL="3657149" indent="0">
              <a:buNone/>
              <a:defRPr sz="1600" b="1"/>
            </a:lvl9pPr>
          </a:lstStyle>
          <a:p>
            <a:pPr lvl="0"/>
            <a:r>
              <a:rPr lang="hu-HU" dirty="0" err="1" smtClean="0"/>
              <a:t>Click</a:t>
            </a:r>
            <a:r>
              <a:rPr lang="hu-HU" dirty="0" smtClean="0"/>
              <a:t> </a:t>
            </a:r>
            <a:r>
              <a:rPr lang="hu-HU" dirty="0" err="1" smtClean="0"/>
              <a:t>to</a:t>
            </a:r>
            <a:r>
              <a:rPr lang="hu-HU" dirty="0" smtClean="0"/>
              <a:t> </a:t>
            </a:r>
            <a:r>
              <a:rPr lang="hu-HU" dirty="0" err="1" smtClean="0"/>
              <a:t>edit</a:t>
            </a:r>
            <a:r>
              <a:rPr lang="hu-HU" dirty="0" smtClean="0"/>
              <a:t> Master text </a:t>
            </a:r>
            <a:r>
              <a:rPr lang="hu-HU" dirty="0" err="1" smtClean="0"/>
              <a:t>styles</a:t>
            </a:r>
            <a:endParaRPr lang="hu-HU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42796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Click to edit Master text styles</a:t>
            </a:r>
          </a:p>
          <a:p>
            <a:pPr lvl="1"/>
            <a:r>
              <a:rPr lang="hu-HU" smtClean="0"/>
              <a:t>Second level</a:t>
            </a:r>
          </a:p>
          <a:p>
            <a:pPr lvl="2"/>
            <a:r>
              <a:rPr lang="hu-HU" smtClean="0"/>
              <a:t>Third level</a:t>
            </a:r>
          </a:p>
          <a:p>
            <a:pPr lvl="3"/>
            <a:r>
              <a:rPr lang="hu-HU" smtClean="0"/>
              <a:t>Fourth level</a:t>
            </a:r>
          </a:p>
          <a:p>
            <a:pPr lvl="4"/>
            <a:r>
              <a:rPr lang="hu-H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94814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4" indent="0">
              <a:buNone/>
              <a:defRPr sz="2000" b="1"/>
            </a:lvl2pPr>
            <a:lvl3pPr marL="914287" indent="0">
              <a:buNone/>
              <a:defRPr sz="1800" b="1"/>
            </a:lvl3pPr>
            <a:lvl4pPr marL="1371431" indent="0">
              <a:buNone/>
              <a:defRPr sz="1600" b="1"/>
            </a:lvl4pPr>
            <a:lvl5pPr marL="1828575" indent="0">
              <a:buNone/>
              <a:defRPr sz="1600" b="1"/>
            </a:lvl5pPr>
            <a:lvl6pPr marL="2285719" indent="0">
              <a:buNone/>
              <a:defRPr sz="1600" b="1"/>
            </a:lvl6pPr>
            <a:lvl7pPr marL="2742862" indent="0">
              <a:buNone/>
              <a:defRPr sz="1600" b="1"/>
            </a:lvl7pPr>
            <a:lvl8pPr marL="3200006" indent="0">
              <a:buNone/>
              <a:defRPr sz="1600" b="1"/>
            </a:lvl8pPr>
            <a:lvl9pPr marL="3657149" indent="0">
              <a:buNone/>
              <a:defRPr sz="1600" b="1"/>
            </a:lvl9pPr>
          </a:lstStyle>
          <a:p>
            <a:pPr lvl="0"/>
            <a:r>
              <a:rPr lang="hu-H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42796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Click to edit Master text styles</a:t>
            </a:r>
          </a:p>
          <a:p>
            <a:pPr lvl="1"/>
            <a:r>
              <a:rPr lang="hu-HU" smtClean="0"/>
              <a:t>Second level</a:t>
            </a:r>
          </a:p>
          <a:p>
            <a:pPr lvl="2"/>
            <a:r>
              <a:rPr lang="hu-HU" smtClean="0"/>
              <a:t>Third level</a:t>
            </a:r>
          </a:p>
          <a:p>
            <a:pPr lvl="3"/>
            <a:r>
              <a:rPr lang="hu-HU" smtClean="0"/>
              <a:t>Fourth level</a:t>
            </a:r>
          </a:p>
          <a:p>
            <a:pPr lvl="4"/>
            <a:r>
              <a:rPr lang="hu-HU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6CB38-F9A9-45EA-B02A-C639B6C4E3B9}" type="datetimeFigureOut">
              <a:rPr lang="en-US"/>
              <a:pPr>
                <a:defRPr/>
              </a:pPr>
              <a:t>7/4/2019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2A674-8397-45D7-8A4A-F7B4DAE371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3074" name="Picture 2" descr="C:\Users\luka.uskokovic\Desktop\Kampanje i grafika\CKB logo\CKB 4x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188" y="304800"/>
            <a:ext cx="1069788" cy="534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83106"/>
            <a:ext cx="8892000" cy="1011150"/>
          </a:xfrm>
        </p:spPr>
        <p:txBody>
          <a:bodyPr/>
          <a:lstStyle/>
          <a:p>
            <a:r>
              <a:rPr lang="hu-HU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20228-C440-4763-972B-8EE01ED441E3}" type="datetimeFigureOut">
              <a:rPr lang="en-US"/>
              <a:pPr>
                <a:defRPr/>
              </a:pPr>
              <a:t>7/4/2019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D5DCA-3DF6-4531-A7ED-DAA5E6061D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2" descr="C:\Users\luka.uskokovic\Desktop\Kampanje i grafika\CKB logo\CKB 4x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188" y="213635"/>
            <a:ext cx="1069788" cy="534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C7914-9C50-4EFD-BA08-52CE5AA5F780}" type="datetimeFigureOut">
              <a:rPr lang="en-US"/>
              <a:pPr>
                <a:defRPr/>
              </a:pPr>
              <a:t>7/4/2019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983BD-CD84-4DD5-8854-A07D5EEC96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5" name="Picture 2" descr="C:\Users\luka.uskokovic\Desktop\Kampanje i grafika\CKB logo\CKB 4x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188" y="197223"/>
            <a:ext cx="1069788" cy="534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202500"/>
            <a:ext cx="3465514" cy="675000"/>
          </a:xfrm>
        </p:spPr>
        <p:txBody>
          <a:bodyPr lIns="324000" tIns="144000" anchor="t"/>
          <a:lstStyle>
            <a:lvl1pPr algn="l">
              <a:defRPr sz="2000" b="0"/>
            </a:lvl1pPr>
          </a:lstStyle>
          <a:p>
            <a:r>
              <a:rPr lang="hu-HU" dirty="0" err="1" smtClean="0"/>
              <a:t>Click</a:t>
            </a:r>
            <a:r>
              <a:rPr lang="hu-HU" dirty="0" smtClean="0"/>
              <a:t> </a:t>
            </a:r>
            <a:r>
              <a:rPr lang="hu-HU" dirty="0" err="1" smtClean="0"/>
              <a:t>to</a:t>
            </a:r>
            <a:r>
              <a:rPr lang="hu-HU" dirty="0" smtClean="0"/>
              <a:t> </a:t>
            </a:r>
            <a:r>
              <a:rPr lang="hu-HU" dirty="0" err="1" smtClean="0"/>
              <a:t>edit</a:t>
            </a:r>
            <a:r>
              <a:rPr lang="hu-HU" dirty="0" smtClean="0"/>
              <a:t> Master </a:t>
            </a:r>
            <a:r>
              <a:rPr lang="hu-HU" dirty="0" err="1" smtClean="0"/>
              <a:t>title</a:t>
            </a:r>
            <a:r>
              <a:rPr lang="hu-HU" dirty="0" smtClean="0"/>
              <a:t> </a:t>
            </a:r>
            <a:r>
              <a:rPr lang="hu-HU" dirty="0" err="1" smtClean="0"/>
              <a:t>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0" y="472501"/>
            <a:ext cx="5111750" cy="4389836"/>
          </a:xfrm>
        </p:spPr>
        <p:txBody>
          <a:bodyPr tIns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003" y="877501"/>
            <a:ext cx="3126847" cy="3984836"/>
          </a:xfrm>
        </p:spPr>
        <p:txBody>
          <a:bodyPr/>
          <a:lstStyle>
            <a:lvl1pPr marL="0" indent="0">
              <a:buNone/>
              <a:defRPr sz="1400"/>
            </a:lvl1pPr>
            <a:lvl2pPr marL="457144" indent="0">
              <a:buNone/>
              <a:defRPr sz="1200"/>
            </a:lvl2pPr>
            <a:lvl3pPr marL="914287" indent="0">
              <a:buNone/>
              <a:defRPr sz="1000"/>
            </a:lvl3pPr>
            <a:lvl4pPr marL="1371431" indent="0">
              <a:buNone/>
              <a:defRPr sz="900"/>
            </a:lvl4pPr>
            <a:lvl5pPr marL="1828575" indent="0">
              <a:buNone/>
              <a:defRPr sz="900"/>
            </a:lvl5pPr>
            <a:lvl6pPr marL="2285719" indent="0">
              <a:buNone/>
              <a:defRPr sz="900"/>
            </a:lvl6pPr>
            <a:lvl7pPr marL="2742862" indent="0">
              <a:buNone/>
              <a:defRPr sz="900"/>
            </a:lvl7pPr>
            <a:lvl8pPr marL="3200006" indent="0">
              <a:buNone/>
              <a:defRPr sz="900"/>
            </a:lvl8pPr>
            <a:lvl9pPr marL="3657149" indent="0">
              <a:buNone/>
              <a:defRPr sz="900"/>
            </a:lvl9pPr>
          </a:lstStyle>
          <a:p>
            <a:pPr lvl="0"/>
            <a:r>
              <a:rPr lang="hu-HU" dirty="0" err="1" smtClean="0"/>
              <a:t>Click</a:t>
            </a:r>
            <a:r>
              <a:rPr lang="hu-HU" dirty="0" smtClean="0"/>
              <a:t> </a:t>
            </a:r>
            <a:r>
              <a:rPr lang="hu-HU" dirty="0" err="1" smtClean="0"/>
              <a:t>to</a:t>
            </a:r>
            <a:r>
              <a:rPr lang="hu-HU" dirty="0" smtClean="0"/>
              <a:t> </a:t>
            </a:r>
            <a:r>
              <a:rPr lang="hu-HU" dirty="0" err="1" smtClean="0"/>
              <a:t>edit</a:t>
            </a:r>
            <a:r>
              <a:rPr lang="hu-HU" dirty="0" smtClean="0"/>
              <a:t> Master text </a:t>
            </a:r>
            <a:r>
              <a:rPr lang="hu-HU" dirty="0" err="1" smtClean="0"/>
              <a:t>styles</a:t>
            </a:r>
            <a:endParaRPr lang="hu-HU" dirty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98B5E-8E5D-4978-97CF-C7343F87D6C6}" type="datetimeFigureOut">
              <a:rPr lang="en-US"/>
              <a:pPr>
                <a:defRPr/>
              </a:pPr>
              <a:t>7/4/2019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3EF2B-2B60-4D1E-81E8-31CB6E1084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" name="Picture 2" descr="C:\Users\luka.uskokovic\Desktop\Kampanje i grafika\CKB logo\CKB 4x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188" y="293207"/>
            <a:ext cx="1069788" cy="534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378000"/>
          </a:xfrm>
        </p:spPr>
        <p:txBody>
          <a:bodyPr tIns="288000"/>
          <a:lstStyle>
            <a:lvl1pPr algn="l">
              <a:defRPr sz="2000" b="0"/>
            </a:lvl1pPr>
          </a:lstStyle>
          <a:p>
            <a:r>
              <a:rPr lang="hu-HU" dirty="0" err="1" smtClean="0"/>
              <a:t>Click</a:t>
            </a:r>
            <a:r>
              <a:rPr lang="hu-HU" dirty="0" smtClean="0"/>
              <a:t> </a:t>
            </a:r>
            <a:r>
              <a:rPr lang="hu-HU" dirty="0" err="1" smtClean="0"/>
              <a:t>to</a:t>
            </a:r>
            <a:r>
              <a:rPr lang="hu-HU" dirty="0" smtClean="0"/>
              <a:t> </a:t>
            </a:r>
            <a:r>
              <a:rPr lang="hu-HU" dirty="0" err="1" smtClean="0"/>
              <a:t>edit</a:t>
            </a:r>
            <a:r>
              <a:rPr lang="hu-HU" dirty="0" smtClean="0"/>
              <a:t> Master </a:t>
            </a:r>
            <a:r>
              <a:rPr lang="hu-HU" dirty="0" err="1" smtClean="0"/>
              <a:t>title</a:t>
            </a:r>
            <a:r>
              <a:rPr lang="hu-HU" dirty="0" smtClean="0"/>
              <a:t> </a:t>
            </a:r>
            <a:r>
              <a:rPr lang="hu-HU" dirty="0" err="1" smtClean="0"/>
              <a:t>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44" indent="0">
              <a:buNone/>
              <a:defRPr sz="2800"/>
            </a:lvl2pPr>
            <a:lvl3pPr marL="914287" indent="0">
              <a:buNone/>
              <a:defRPr sz="2400"/>
            </a:lvl3pPr>
            <a:lvl4pPr marL="1371431" indent="0">
              <a:buNone/>
              <a:defRPr sz="2000"/>
            </a:lvl4pPr>
            <a:lvl5pPr marL="1828575" indent="0">
              <a:buNone/>
              <a:defRPr sz="2000"/>
            </a:lvl5pPr>
            <a:lvl6pPr marL="2285719" indent="0">
              <a:buNone/>
              <a:defRPr sz="2000"/>
            </a:lvl6pPr>
            <a:lvl7pPr marL="2742862" indent="0">
              <a:buNone/>
              <a:defRPr sz="2000"/>
            </a:lvl7pPr>
            <a:lvl8pPr marL="3200006" indent="0">
              <a:buNone/>
              <a:defRPr sz="2000"/>
            </a:lvl8pPr>
            <a:lvl9pPr marL="365714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44" indent="0">
              <a:buNone/>
              <a:defRPr sz="1200"/>
            </a:lvl2pPr>
            <a:lvl3pPr marL="914287" indent="0">
              <a:buNone/>
              <a:defRPr sz="1000"/>
            </a:lvl3pPr>
            <a:lvl4pPr marL="1371431" indent="0">
              <a:buNone/>
              <a:defRPr sz="900"/>
            </a:lvl4pPr>
            <a:lvl5pPr marL="1828575" indent="0">
              <a:buNone/>
              <a:defRPr sz="900"/>
            </a:lvl5pPr>
            <a:lvl6pPr marL="2285719" indent="0">
              <a:buNone/>
              <a:defRPr sz="900"/>
            </a:lvl6pPr>
            <a:lvl7pPr marL="2742862" indent="0">
              <a:buNone/>
              <a:defRPr sz="900"/>
            </a:lvl7pPr>
            <a:lvl8pPr marL="3200006" indent="0">
              <a:buNone/>
              <a:defRPr sz="900"/>
            </a:lvl8pPr>
            <a:lvl9pPr marL="3657149" indent="0">
              <a:buNone/>
              <a:defRPr sz="900"/>
            </a:lvl9pPr>
          </a:lstStyle>
          <a:p>
            <a:pPr lvl="0"/>
            <a:r>
              <a:rPr lang="hu-HU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F25A0-AB04-4CCA-9223-9A3337F75ABA}" type="datetimeFigureOut">
              <a:rPr lang="en-US"/>
              <a:pPr>
                <a:defRPr/>
              </a:pPr>
              <a:t>7/4/2019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2E99D-9F88-4118-A07F-F22F8ED9AE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" name="Picture 2" descr="C:\Users\luka.uskokovic\Desktop\Kampanje i grafika\CKB logo\CKB 4x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188" y="304800"/>
            <a:ext cx="1069788" cy="534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944563"/>
            <a:ext cx="8891588" cy="1011237"/>
          </a:xfrm>
          <a:prstGeom prst="rect">
            <a:avLst/>
          </a:prstGeom>
          <a:solidFill>
            <a:srgbClr val="52AE30"/>
          </a:solidFill>
          <a:ln w="9525">
            <a:noFill/>
            <a:miter lim="800000"/>
            <a:headEnd/>
            <a:tailEnd/>
          </a:ln>
        </p:spPr>
        <p:txBody>
          <a:bodyPr vert="horz" wrap="square" lIns="252000" tIns="252000" rIns="252000" bIns="252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Click to edit Master title style</a:t>
            </a:r>
            <a:endParaRPr lang="en-US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87338" y="1951038"/>
            <a:ext cx="8229600" cy="339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2520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smtClean="0"/>
              <a:t>Click to edit Master text styles</a:t>
            </a:r>
          </a:p>
          <a:p>
            <a:pPr lvl="1"/>
            <a:r>
              <a:rPr lang="hu-HU" smtClean="0"/>
              <a:t>Second level</a:t>
            </a:r>
          </a:p>
          <a:p>
            <a:pPr lvl="2"/>
            <a:r>
              <a:rPr lang="hu-HU" smtClean="0"/>
              <a:t>Third level</a:t>
            </a:r>
          </a:p>
          <a:p>
            <a:pPr lvl="3"/>
            <a:r>
              <a:rPr lang="hu-HU" smtClean="0"/>
              <a:t>Fourth level</a:t>
            </a:r>
          </a:p>
          <a:p>
            <a:pPr lvl="4"/>
            <a:r>
              <a:rPr lang="hu-HU" smtClean="0"/>
              <a:t>Fifth level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29" tIns="45715" rIns="91429" bIns="45715" rtlCol="0" anchor="ctr"/>
          <a:lstStyle>
            <a:lvl1pPr algn="l" defTabSz="457144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8A0B374-7370-4207-85D3-99C203699ACF}" type="datetimeFigureOut">
              <a:rPr lang="en-US"/>
              <a:pPr>
                <a:defRPr/>
              </a:pPr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29" tIns="45715" rIns="91429" bIns="45715" rtlCol="0" anchor="ctr"/>
          <a:lstStyle>
            <a:lvl1pPr algn="ctr" defTabSz="457144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29" tIns="45715" rIns="91429" bIns="45715" rtlCol="0" anchor="ctr"/>
          <a:lstStyle>
            <a:lvl1pPr algn="r" defTabSz="457144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6E9A15-4CEB-4CD6-9086-427E94896E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" name="Picture 2" descr="C:\Users\luka.uskokovic\Desktop\Kampanje i grafika\CKB logo\CKB 4x2.jp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188" y="304800"/>
            <a:ext cx="1069788" cy="534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txStyles>
    <p:titleStyle>
      <a:lvl1pPr algn="l" defTabSz="455613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DIN Next W1G Medium" pitchFamily="34" charset="0"/>
          <a:ea typeface="+mj-ea"/>
          <a:cs typeface="+mj-cs"/>
        </a:defRPr>
      </a:lvl1pPr>
      <a:lvl2pPr algn="l" defTabSz="455613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DIN Next W1G Medium" pitchFamily="34" charset="0"/>
        </a:defRPr>
      </a:lvl2pPr>
      <a:lvl3pPr algn="l" defTabSz="455613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DIN Next W1G Medium" pitchFamily="34" charset="0"/>
        </a:defRPr>
      </a:lvl3pPr>
      <a:lvl4pPr algn="l" defTabSz="455613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DIN Next W1G Medium" pitchFamily="34" charset="0"/>
        </a:defRPr>
      </a:lvl4pPr>
      <a:lvl5pPr algn="l" defTabSz="455613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DIN Next W1G Medium" pitchFamily="34" charset="0"/>
        </a:defRPr>
      </a:lvl5pPr>
      <a:lvl6pPr marL="321412" algn="ctr" defTabSz="456449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642823" algn="ctr" defTabSz="456449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964235" algn="ctr" defTabSz="456449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285646" algn="ctr" defTabSz="456449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defTabSz="455613" rtl="0" eaLnBrk="0" fontAlgn="base" hangingPunct="0">
        <a:spcBef>
          <a:spcPct val="20000"/>
        </a:spcBef>
        <a:spcAft>
          <a:spcPct val="0"/>
        </a:spcAft>
        <a:buClr>
          <a:srgbClr val="52AE30"/>
        </a:buClr>
        <a:buFont typeface="Arial" charset="0"/>
        <a:defRPr sz="3200" kern="1200">
          <a:solidFill>
            <a:srgbClr val="52AE30"/>
          </a:solidFill>
          <a:latin typeface="+mn-lt"/>
          <a:ea typeface="+mn-ea"/>
          <a:cs typeface="+mn-cs"/>
        </a:defRPr>
      </a:lvl1pPr>
      <a:lvl2pPr marL="741363" indent="-284163" algn="l" defTabSz="455613" rtl="0" eaLnBrk="0" fontAlgn="base" hangingPunct="0">
        <a:spcBef>
          <a:spcPct val="20000"/>
        </a:spcBef>
        <a:spcAft>
          <a:spcPct val="0"/>
        </a:spcAft>
        <a:buClr>
          <a:srgbClr val="52AE30"/>
        </a:buClr>
        <a:buFont typeface="Arial" charset="0"/>
        <a:defRPr sz="2800" kern="1200">
          <a:solidFill>
            <a:srgbClr val="626262"/>
          </a:solidFill>
          <a:latin typeface="+mn-lt"/>
          <a:ea typeface="+mn-ea"/>
          <a:cs typeface="+mn-cs"/>
        </a:defRPr>
      </a:lvl2pPr>
      <a:lvl3pPr marL="1141413" indent="-227013" algn="l" defTabSz="455613" rtl="0" eaLnBrk="0" fontAlgn="base" hangingPunct="0">
        <a:spcBef>
          <a:spcPct val="20000"/>
        </a:spcBef>
        <a:spcAft>
          <a:spcPct val="0"/>
        </a:spcAft>
        <a:buClr>
          <a:srgbClr val="52AE30"/>
        </a:buClr>
        <a:buFont typeface="Arial" charset="0"/>
        <a:buChar char="•"/>
        <a:defRPr sz="2400" kern="1200">
          <a:solidFill>
            <a:srgbClr val="626262"/>
          </a:solidFill>
          <a:latin typeface="+mn-lt"/>
          <a:ea typeface="+mn-ea"/>
          <a:cs typeface="+mn-cs"/>
        </a:defRPr>
      </a:lvl3pPr>
      <a:lvl4pPr marL="1598613" indent="-227013" algn="l" defTabSz="455613" rtl="0" eaLnBrk="0" fontAlgn="base" hangingPunct="0">
        <a:spcBef>
          <a:spcPct val="20000"/>
        </a:spcBef>
        <a:spcAft>
          <a:spcPct val="0"/>
        </a:spcAft>
        <a:buClr>
          <a:srgbClr val="52AE30"/>
        </a:buClr>
        <a:buFont typeface="Arial" charset="0"/>
        <a:buChar char="–"/>
        <a:defRPr sz="2000" kern="1200">
          <a:solidFill>
            <a:srgbClr val="626262"/>
          </a:solidFill>
          <a:latin typeface="+mn-lt"/>
          <a:ea typeface="+mn-ea"/>
          <a:cs typeface="+mn-cs"/>
        </a:defRPr>
      </a:lvl4pPr>
      <a:lvl5pPr marL="2055813" indent="-227013" algn="l" defTabSz="455613" rtl="0" eaLnBrk="0" fontAlgn="base" hangingPunct="0">
        <a:spcBef>
          <a:spcPct val="20000"/>
        </a:spcBef>
        <a:spcAft>
          <a:spcPct val="0"/>
        </a:spcAft>
        <a:buClr>
          <a:srgbClr val="52AE30"/>
        </a:buClr>
        <a:buFont typeface="Arial" charset="0"/>
        <a:buChar char="»"/>
        <a:defRPr sz="2000" kern="1200">
          <a:solidFill>
            <a:srgbClr val="626262"/>
          </a:solidFill>
          <a:latin typeface="+mn-lt"/>
          <a:ea typeface="+mn-ea"/>
          <a:cs typeface="+mn-cs"/>
        </a:defRPr>
      </a:lvl5pPr>
      <a:lvl6pPr marL="2514291" indent="-228572" algn="l" defTabSz="45714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34" indent="-228572" algn="l" defTabSz="45714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8" indent="-228572" algn="l" defTabSz="45714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21" indent="-228572" algn="l" defTabSz="45714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4" algn="l" defTabSz="4571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7" algn="l" defTabSz="4571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1" algn="l" defTabSz="4571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5" algn="l" defTabSz="4571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9" algn="l" defTabSz="4571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2" algn="l" defTabSz="4571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6" algn="l" defTabSz="4571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9" algn="l" defTabSz="4571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églalap 4"/>
          <p:cNvSpPr>
            <a:spLocks noChangeArrowheads="1"/>
          </p:cNvSpPr>
          <p:nvPr/>
        </p:nvSpPr>
        <p:spPr bwMode="auto">
          <a:xfrm>
            <a:off x="0" y="1540744"/>
            <a:ext cx="9144000" cy="1348401"/>
          </a:xfrm>
          <a:prstGeom prst="rect">
            <a:avLst/>
          </a:prstGeom>
          <a:solidFill>
            <a:srgbClr val="52AE3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252000" tIns="180000" rIns="252000" bIns="180000">
            <a:spAutoFit/>
          </a:bodyPr>
          <a:lstStyle/>
          <a:p>
            <a:pPr algn="ctr" defTabSz="320675"/>
            <a:r>
              <a:rPr lang="en-US" altLang="hu-HU" sz="3200" dirty="0" smtClean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Radomir </a:t>
            </a:r>
            <a:r>
              <a:rPr lang="en-US" altLang="hu-HU" sz="3200" dirty="0" err="1" smtClean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Rudanovi</a:t>
            </a:r>
            <a:r>
              <a:rPr lang="sr-Latn-ME" altLang="hu-HU" sz="3200" dirty="0" smtClean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ć, Direktor Privatnog bankarstva i investicionih servisa</a:t>
            </a:r>
            <a:endParaRPr lang="en-US" sz="3200" dirty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DIN Next W1G Medium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églalap 4"/>
          <p:cNvSpPr>
            <a:spLocks noChangeArrowheads="1"/>
          </p:cNvSpPr>
          <p:nvPr/>
        </p:nvSpPr>
        <p:spPr bwMode="auto">
          <a:xfrm>
            <a:off x="0" y="1620838"/>
            <a:ext cx="9144000" cy="855958"/>
          </a:xfrm>
          <a:prstGeom prst="rect">
            <a:avLst/>
          </a:prstGeom>
          <a:solidFill>
            <a:srgbClr val="52AE3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252000" tIns="180000" rIns="252000" bIns="180000">
            <a:spAutoFit/>
          </a:bodyPr>
          <a:lstStyle/>
          <a:p>
            <a:pPr algn="ctr" defTabSz="320675"/>
            <a:r>
              <a:rPr lang="en-US" altLang="hu-HU" sz="32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Kastodi</a:t>
            </a:r>
            <a:r>
              <a:rPr lang="en-US" altLang="hu-HU" sz="32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 </a:t>
            </a:r>
            <a:r>
              <a:rPr lang="en-US" altLang="hu-HU" sz="32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banka</a:t>
            </a:r>
            <a:r>
              <a:rPr lang="en-US" altLang="hu-HU" sz="32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 </a:t>
            </a:r>
            <a:r>
              <a:rPr lang="en-US" altLang="hu-HU" sz="32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nije</a:t>
            </a:r>
            <a:r>
              <a:rPr lang="en-US" altLang="hu-HU" sz="32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 </a:t>
            </a:r>
            <a:r>
              <a:rPr lang="en-US" altLang="hu-HU" sz="32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vlasnik</a:t>
            </a:r>
            <a:r>
              <a:rPr lang="en-US" altLang="hu-HU" sz="32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 </a:t>
            </a:r>
            <a:r>
              <a:rPr lang="en-US" altLang="hu-HU" sz="32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akcija</a:t>
            </a:r>
            <a:endParaRPr lang="en-US" sz="3200" dirty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DIN Next W1G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74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églalap 9"/>
          <p:cNvSpPr>
            <a:spLocks noChangeArrowheads="1"/>
          </p:cNvSpPr>
          <p:nvPr/>
        </p:nvSpPr>
        <p:spPr bwMode="auto">
          <a:xfrm>
            <a:off x="0" y="1889125"/>
            <a:ext cx="9144000" cy="855958"/>
          </a:xfrm>
          <a:prstGeom prst="rect">
            <a:avLst/>
          </a:prstGeom>
          <a:solidFill>
            <a:srgbClr val="52AE3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252000" tIns="180000" rIns="252000" bIns="180000">
            <a:spAutoFit/>
          </a:bodyPr>
          <a:lstStyle/>
          <a:p>
            <a:pPr algn="ctr" defTabSz="320675"/>
            <a:r>
              <a:rPr lang="en-US" altLang="hu-HU" sz="32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Kastodi</a:t>
            </a:r>
            <a:r>
              <a:rPr lang="en-US" altLang="hu-HU" sz="32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 </a:t>
            </a:r>
            <a:r>
              <a:rPr lang="en-US" altLang="hu-HU" sz="3200" dirty="0" err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ra</a:t>
            </a:r>
            <a:r>
              <a:rPr lang="sr-Latn-ME" altLang="hu-HU" sz="32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čun – skrivanje?!</a:t>
            </a:r>
            <a:endParaRPr lang="hu-HU" sz="3200" dirty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DIN Next W1G Medium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églalap 9"/>
          <p:cNvSpPr>
            <a:spLocks noChangeArrowheads="1"/>
          </p:cNvSpPr>
          <p:nvPr/>
        </p:nvSpPr>
        <p:spPr bwMode="auto">
          <a:xfrm>
            <a:off x="0" y="1889125"/>
            <a:ext cx="9144000" cy="855958"/>
          </a:xfrm>
          <a:prstGeom prst="rect">
            <a:avLst/>
          </a:prstGeom>
          <a:solidFill>
            <a:srgbClr val="52AE3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252000" tIns="180000" rIns="252000" bIns="180000">
            <a:spAutoFit/>
          </a:bodyPr>
          <a:lstStyle/>
          <a:p>
            <a:pPr algn="ctr" defTabSz="320675"/>
            <a:r>
              <a:rPr lang="sr-Latn-ME" sz="32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Edukacija bankara/Integritet iskusnih bankara</a:t>
            </a:r>
            <a:endParaRPr lang="hu-HU" sz="3200" dirty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DIN Next W1G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17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églalap 9"/>
          <p:cNvSpPr>
            <a:spLocks noChangeArrowheads="1"/>
          </p:cNvSpPr>
          <p:nvPr/>
        </p:nvSpPr>
        <p:spPr bwMode="auto">
          <a:xfrm>
            <a:off x="0" y="1889125"/>
            <a:ext cx="9144000" cy="855958"/>
          </a:xfrm>
          <a:prstGeom prst="rect">
            <a:avLst/>
          </a:prstGeom>
          <a:solidFill>
            <a:srgbClr val="52AE3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252000" tIns="180000" rIns="252000" bIns="180000">
            <a:spAutoFit/>
          </a:bodyPr>
          <a:lstStyle/>
          <a:p>
            <a:pPr algn="ctr" defTabSz="320675"/>
            <a:r>
              <a:rPr lang="sr-Latn-ME" sz="32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Digitalizacija/Cjenovna ograničenja</a:t>
            </a:r>
            <a:endParaRPr lang="hu-HU" sz="3200" dirty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DIN Next W1G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68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églalap 9"/>
          <p:cNvSpPr>
            <a:spLocks noChangeArrowheads="1"/>
          </p:cNvSpPr>
          <p:nvPr/>
        </p:nvSpPr>
        <p:spPr bwMode="auto">
          <a:xfrm>
            <a:off x="0" y="1889125"/>
            <a:ext cx="9144000" cy="855958"/>
          </a:xfrm>
          <a:prstGeom prst="rect">
            <a:avLst/>
          </a:prstGeom>
          <a:solidFill>
            <a:srgbClr val="52AE3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252000" tIns="180000" rIns="252000" bIns="180000">
            <a:spAutoFit/>
          </a:bodyPr>
          <a:lstStyle/>
          <a:p>
            <a:pPr algn="ctr" defTabSz="320675"/>
            <a:r>
              <a:rPr lang="sr-Latn-ME" sz="32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Isplata bonusa u akcijama</a:t>
            </a:r>
            <a:endParaRPr lang="hu-HU" sz="3200" dirty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DIN Next W1G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56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églalap 9"/>
          <p:cNvSpPr>
            <a:spLocks noChangeArrowheads="1"/>
          </p:cNvSpPr>
          <p:nvPr/>
        </p:nvSpPr>
        <p:spPr bwMode="auto">
          <a:xfrm>
            <a:off x="0" y="1889125"/>
            <a:ext cx="9144000" cy="1348401"/>
          </a:xfrm>
          <a:prstGeom prst="rect">
            <a:avLst/>
          </a:prstGeom>
          <a:solidFill>
            <a:srgbClr val="52AE30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252000" tIns="180000" rIns="252000" bIns="180000">
            <a:spAutoFit/>
          </a:bodyPr>
          <a:lstStyle/>
          <a:p>
            <a:pPr algn="ctr" defTabSz="320675"/>
            <a:r>
              <a:rPr lang="en-US" sz="32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Dr</a:t>
            </a:r>
            <a:r>
              <a:rPr lang="sr-Latn-ME" sz="32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žavni zapisi – platforma</a:t>
            </a:r>
          </a:p>
          <a:p>
            <a:pPr algn="ctr" defTabSz="320675"/>
            <a:r>
              <a:rPr lang="sr-Latn-ME" sz="3200" dirty="0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DIN Next W1G Medium" pitchFamily="34" charset="0"/>
              </a:rPr>
              <a:t>Jedna platforma za korporativne informacije</a:t>
            </a:r>
            <a:endParaRPr lang="hu-HU" sz="3200" dirty="0">
              <a:solidFill>
                <a:schemeClr val="bg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DIN Next W1G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58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42630C727F10504390CC6769FB05D922" ma:contentTypeVersion="1" ma:contentTypeDescription="Új dokumentum létrehozása." ma:contentTypeScope="" ma:versionID="cb8a8d628bce8936cc3559a8127ae1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9ae16360eaa9ab24785fe383dfc50e79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Ütemezett kezdődátum" ma:description="Az Ütemezett kezdődátum egy webhelyoszlop, amelyet a Közzététel szolgáltatás hoz létre. Azt a dátumot és időpontot határozza meg, amikor a lap első alkalommal jelenik meg a webhely látogatóinak." ma:internalName="PublishingStartDate">
      <xsd:simpleType>
        <xsd:restriction base="dms:Unknown"/>
      </xsd:simpleType>
    </xsd:element>
    <xsd:element name="PublishingExpirationDate" ma:index="9" nillable="true" ma:displayName="Ütemezett záródátum" ma:description="Az Ütemezett záródátum egy webhelyoszlop, amelyet a Közzététel szolgáltatás hoz létre. Azt a dátumot és időpontot határozza meg, amely után a lap már nem jelenik meg a webhely látogatóinak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FD0837B-644E-4E2E-816D-DFEBCA060AA6}">
  <ds:schemaRefs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sharepoint/v3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405E2F2-E2B6-4CE5-9C4A-880A0E3EF4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E5E1BD-A074-495C-93EB-D6F5158A2E4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1148</TotalTime>
  <Words>41</Words>
  <Application>Microsoft Office PowerPoint</Application>
  <PresentationFormat>On-screen Show (16:9)</PresentationFormat>
  <Paragraphs>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Conn Ection</dc:creator>
  <cp:lastModifiedBy>ANA KNEŽEVIĆ</cp:lastModifiedBy>
  <cp:revision>131</cp:revision>
  <dcterms:created xsi:type="dcterms:W3CDTF">2016-05-05T09:08:17Z</dcterms:created>
  <dcterms:modified xsi:type="dcterms:W3CDTF">2019-07-04T06:14:59Z</dcterms:modified>
</cp:coreProperties>
</file>